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torcycle Skeleton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693737"/>
            <a:ext cx="8001000" cy="56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49212"/>
            <a:ext cx="3657600" cy="682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0"/>
            <a:ext cx="3987800" cy="68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3124200" y="304800"/>
            <a:ext cx="2819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Skeletal Muscles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chr_01_img0109" id="148" name="Google Shape;1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667000"/>
            <a:ext cx="6326187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2286000" y="533400"/>
            <a:ext cx="46482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Skeletal or Striated Muscle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Attaches to bones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Voluntary muscle under conscious control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i65630_0801" id="154" name="Google Shape;15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1112"/>
            <a:ext cx="6910387" cy="684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836-004-C63246A5"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657600"/>
            <a:ext cx="4343400" cy="301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-1-e_gif" id="160" name="Google Shape;16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304800"/>
            <a:ext cx="52578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i65630_0522" id="165" name="Google Shape;1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87" y="2286000"/>
            <a:ext cx="9104312" cy="386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2895600" y="152400"/>
            <a:ext cx="3581400" cy="184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 Muscle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along digestive system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Peristalsis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Involuntary Muscle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i65630_0523"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87" y="1981200"/>
            <a:ext cx="9104312" cy="439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/>
        </p:nvSpPr>
        <p:spPr>
          <a:xfrm>
            <a:off x="3230562" y="304800"/>
            <a:ext cx="2722562" cy="184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Cardiac Muscle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Muscle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Involuntary Muscle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keleton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3075" y="304800"/>
            <a:ext cx="5775325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i65630_0709L"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600" y="14287"/>
            <a:ext cx="6910387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ng_bone"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9275" y="457200"/>
            <a:ext cx="4630737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versian Canal"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381000"/>
            <a:ext cx="46863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304800" y="3048000"/>
            <a:ext cx="1371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Bone Cells</a:t>
            </a:r>
            <a:endParaRPr/>
          </a:p>
        </p:txBody>
      </p:sp>
      <p:cxnSp>
        <p:nvCxnSpPr>
          <p:cNvPr id="106" name="Google Shape;106;p17"/>
          <p:cNvCxnSpPr/>
          <p:nvPr/>
        </p:nvCxnSpPr>
        <p:spPr>
          <a:xfrm flipH="1" rot="10800000">
            <a:off x="1676400" y="2743200"/>
            <a:ext cx="1524000" cy="48895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1676400" y="3232150"/>
            <a:ext cx="1295400" cy="80645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08" name="Google Shape;108;p17"/>
          <p:cNvSpPr txBox="1"/>
          <p:nvPr/>
        </p:nvSpPr>
        <p:spPr>
          <a:xfrm>
            <a:off x="7162800" y="3886200"/>
            <a:ext cx="1752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Vessels &amp; Nerves</a:t>
            </a:r>
            <a:endParaRPr/>
          </a:p>
        </p:txBody>
      </p:sp>
      <p:cxnSp>
        <p:nvCxnSpPr>
          <p:cNvPr id="109" name="Google Shape;109;p17"/>
          <p:cNvCxnSpPr/>
          <p:nvPr/>
        </p:nvCxnSpPr>
        <p:spPr>
          <a:xfrm rot="10800000">
            <a:off x="6172200" y="2743200"/>
            <a:ext cx="990600" cy="10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10" name="Google Shape;110;p17"/>
          <p:cNvCxnSpPr/>
          <p:nvPr/>
        </p:nvCxnSpPr>
        <p:spPr>
          <a:xfrm flipH="1">
            <a:off x="6019800" y="4532312"/>
            <a:ext cx="1143000" cy="110648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11" name="Google Shape;111;p17"/>
          <p:cNvSpPr txBox="1"/>
          <p:nvPr/>
        </p:nvSpPr>
        <p:spPr>
          <a:xfrm>
            <a:off x="3390900" y="20637"/>
            <a:ext cx="3276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Bone is a living tissue</a:t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533400" y="990600"/>
            <a:ext cx="14478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Calcium Carbonate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“Bone”</a:t>
            </a:r>
            <a:endParaRPr/>
          </a:p>
        </p:txBody>
      </p:sp>
      <p:cxnSp>
        <p:nvCxnSpPr>
          <p:cNvPr id="113" name="Google Shape;113;p17"/>
          <p:cNvCxnSpPr/>
          <p:nvPr/>
        </p:nvCxnSpPr>
        <p:spPr>
          <a:xfrm flipH="1" rot="10800000">
            <a:off x="1981200" y="1447800"/>
            <a:ext cx="1524000" cy="476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versian"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685800"/>
            <a:ext cx="7391400" cy="55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2590800" y="228600"/>
            <a:ext cx="3429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of Bone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nee joint2"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66800"/>
            <a:ext cx="4648200" cy="4602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nee joint" id="125" name="Google Shape;12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524000"/>
            <a:ext cx="4495800" cy="3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i65630_0737L"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5875"/>
            <a:ext cx="6191250" cy="68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dybuilder_b-img_0017_7zok" id="135" name="Google Shape;1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228600"/>
            <a:ext cx="42164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228600" y="2590800"/>
            <a:ext cx="3657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Muscles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